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B447D-315D-4A53-A2A9-909D5C035C6A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2SJTk2XSi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Central or Main Ideas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 &amp; 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886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Main Idea Video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06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central idea?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500" i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idea </a:t>
            </a:r>
            <a:r>
              <a:rPr lang="en-US" sz="45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main point that the author </a:t>
            </a:r>
            <a:r>
              <a:rPr lang="en-US" sz="45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making </a:t>
            </a:r>
            <a:r>
              <a:rPr lang="en-US" sz="45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(also called a </a:t>
            </a:r>
            <a:r>
              <a:rPr lang="en-US" sz="4500" i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 </a:t>
            </a:r>
            <a:r>
              <a:rPr lang="en-US" sz="45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 </a:t>
            </a:r>
            <a:r>
              <a:rPr lang="en-US" sz="4500" i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idea</a:t>
            </a:r>
            <a:r>
              <a:rPr lang="en-US" sz="45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en-US" sz="38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other words, a central idea is what the </a:t>
            </a:r>
            <a:r>
              <a:rPr lang="en-US" sz="38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is </a:t>
            </a:r>
            <a:r>
              <a:rPr lang="en-US" sz="38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mostly about. </a:t>
            </a:r>
            <a:endParaRPr lang="en-US" sz="3800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1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51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think of a central idea </a:t>
            </a:r>
            <a:r>
              <a:rPr lang="en-US" sz="51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</a:t>
            </a:r>
            <a:r>
              <a:rPr lang="en-US" sz="51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thesis statement: one sentence that states </a:t>
            </a:r>
            <a:r>
              <a:rPr lang="en-US" sz="51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</a:t>
            </a:r>
            <a:r>
              <a:rPr lang="en-US" sz="51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 is about. </a:t>
            </a:r>
            <a:endParaRPr lang="en-US" sz="5100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59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could have more </a:t>
            </a:r>
            <a:r>
              <a:rPr lang="en-US" sz="5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one </a:t>
            </a:r>
            <a:r>
              <a:rPr lang="en-US" sz="59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idea</a:t>
            </a:r>
            <a:r>
              <a:rPr lang="en-US" sz="5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9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674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central idea can always be supported with </a:t>
            </a:r>
            <a:r>
              <a:rPr lang="en-US" dirty="0" smtClean="0"/>
              <a:t>details from </a:t>
            </a:r>
            <a:r>
              <a:rPr lang="en-US" dirty="0"/>
              <a:t>the text. HINT: When you search for </a:t>
            </a:r>
            <a:r>
              <a:rPr lang="en-US" dirty="0" smtClean="0"/>
              <a:t>central ideas</a:t>
            </a:r>
            <a:r>
              <a:rPr lang="en-US" dirty="0"/>
              <a:t>, be sure to pay special attention to </a:t>
            </a:r>
            <a:r>
              <a:rPr lang="en-US" dirty="0" smtClean="0"/>
              <a:t>titles, subheadings</a:t>
            </a:r>
            <a:r>
              <a:rPr lang="en-US" dirty="0"/>
              <a:t>, and the first and last sentences </a:t>
            </a:r>
            <a:r>
              <a:rPr lang="en-US" dirty="0" err="1" smtClean="0"/>
              <a:t>ofeach</a:t>
            </a:r>
            <a:r>
              <a:rPr lang="en-US" dirty="0" smtClean="0"/>
              <a:t> </a:t>
            </a:r>
            <a:r>
              <a:rPr lang="en-US" dirty="0"/>
              <a:t>section.</a:t>
            </a:r>
          </a:p>
          <a:p>
            <a:r>
              <a:rPr lang="en-US" dirty="0"/>
              <a:t>Core Skills </a:t>
            </a:r>
            <a:r>
              <a:rPr lang="en-US" dirty="0" smtClean="0"/>
              <a:t>Workout      REFERENCE</a:t>
            </a:r>
            <a:r>
              <a:rPr lang="en-US" dirty="0"/>
              <a:t>: Central Ideas and Details</a:t>
            </a:r>
          </a:p>
          <a:p>
            <a:r>
              <a:rPr lang="en-US" dirty="0" smtClean="0"/>
              <a:t>Scope ® </a:t>
            </a:r>
            <a:r>
              <a:rPr lang="en-US" b="1" dirty="0" smtClean="0"/>
              <a:t>THE </a:t>
            </a:r>
            <a:r>
              <a:rPr lang="en-US" b="1" dirty="0"/>
              <a:t>LANGUAGE ARTS MAGAZINE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7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144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Central or Main Ideas</vt:lpstr>
      <vt:lpstr>What is a central idea?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or Main Ideas</dc:title>
  <dc:creator>Brigitta Post</dc:creator>
  <cp:lastModifiedBy>Brigitta Post</cp:lastModifiedBy>
  <cp:revision>6</cp:revision>
  <dcterms:created xsi:type="dcterms:W3CDTF">2018-06-22T02:16:40Z</dcterms:created>
  <dcterms:modified xsi:type="dcterms:W3CDTF">2019-07-15T20:51:02Z</dcterms:modified>
</cp:coreProperties>
</file>